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7"/>
  </p:notesMasterIdLst>
  <p:sldIdLst>
    <p:sldId id="421" r:id="rId3"/>
    <p:sldId id="422" r:id="rId4"/>
    <p:sldId id="362" r:id="rId5"/>
    <p:sldId id="367" r:id="rId6"/>
    <p:sldId id="381" r:id="rId7"/>
    <p:sldId id="387" r:id="rId8"/>
    <p:sldId id="393" r:id="rId9"/>
    <p:sldId id="394" r:id="rId10"/>
    <p:sldId id="395" r:id="rId11"/>
    <p:sldId id="351" r:id="rId12"/>
    <p:sldId id="410" r:id="rId13"/>
    <p:sldId id="411" r:id="rId14"/>
    <p:sldId id="412" r:id="rId15"/>
    <p:sldId id="396" r:id="rId16"/>
    <p:sldId id="414" r:id="rId17"/>
    <p:sldId id="397" r:id="rId18"/>
    <p:sldId id="415" r:id="rId19"/>
    <p:sldId id="417" r:id="rId20"/>
    <p:sldId id="355" r:id="rId21"/>
    <p:sldId id="383" r:id="rId22"/>
    <p:sldId id="423" r:id="rId23"/>
    <p:sldId id="402" r:id="rId24"/>
    <p:sldId id="424" r:id="rId25"/>
    <p:sldId id="403" r:id="rId26"/>
    <p:sldId id="404" r:id="rId27"/>
    <p:sldId id="405" r:id="rId28"/>
    <p:sldId id="406" r:id="rId29"/>
    <p:sldId id="407" r:id="rId30"/>
    <p:sldId id="409" r:id="rId31"/>
    <p:sldId id="398" r:id="rId32"/>
    <p:sldId id="376" r:id="rId33"/>
    <p:sldId id="377" r:id="rId34"/>
    <p:sldId id="375" r:id="rId35"/>
    <p:sldId id="378" r:id="rId36"/>
  </p:sldIdLst>
  <p:sldSz cx="9144000" cy="6858000" type="screen4x3"/>
  <p:notesSz cx="6858000" cy="9144000"/>
  <p:embeddedFontLst>
    <p:embeddedFont>
      <p:font typeface="HP001 4H Normal" pitchFamily="34" charset="-93"/>
      <p:regular r:id="rId38"/>
    </p:embeddedFont>
    <p:embeddedFont>
      <p:font typeface="Comic Sans MS" pitchFamily="66" charset="0"/>
      <p:regular r:id="rId39"/>
      <p:bold r:id="rId40"/>
      <p:italic r:id="rId41"/>
      <p:boldItalic r:id="rId42"/>
    </p:embeddedFont>
    <p:embeddedFont>
      <p:font typeface="HP001" pitchFamily="34" charset="-93"/>
      <p:regular r:id="rId43"/>
      <p:bold r:id="rId44"/>
    </p:embeddedFont>
    <p:embeddedFont>
      <p:font typeface=".VnUniverse" pitchFamily="34" charset="0"/>
      <p:regular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VNI-Avo" pitchFamily="2" charset="0"/>
      <p:regular r:id="rId50"/>
      <p:bold r:id="rId51"/>
      <p:italic r:id="rId52"/>
      <p:boldItalic r:id="rId53"/>
    </p:embeddedFont>
    <p:embeddedFont>
      <p:font typeface="HP001 Tap Do" pitchFamily="34" charset="-93"/>
      <p:regular r:id="rId54"/>
    </p:embeddedFont>
    <p:embeddedFont>
      <p:font typeface=".VnAvant" pitchFamily="34" charset="0"/>
      <p:regular r:id="rId55"/>
      <p:bold r:id="rId56"/>
      <p:italic r:id="rId57"/>
      <p:boldItalic r:id="rId58"/>
    </p:embeddedFont>
    <p:embeddedFont>
      <p:font typeface="Arial Rounded MT Bold" charset="0"/>
      <p:regular r:id="rId59"/>
    </p:embeddedFont>
    <p:embeddedFont>
      <p:font typeface="HP-087" pitchFamily="34" charset="0"/>
      <p:bold r:id="rId60"/>
    </p:embeddedFont>
    <p:embeddedFont>
      <p:font typeface=".VnCooper" pitchFamily="34" charset="0"/>
      <p:regular r:id="rId61"/>
    </p:embeddedFont>
  </p:embeddedFontLst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9900"/>
    <a:srgbClr val="CCECFF"/>
    <a:srgbClr val="000099"/>
    <a:srgbClr val="FF9933"/>
    <a:srgbClr val="FFCC00"/>
    <a:srgbClr val="993366"/>
    <a:srgbClr val="008000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9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26/08/2020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77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34.xml"/><Relationship Id="rId4" Type="http://schemas.openxmlformats.org/officeDocument/2006/relationships/slide" Target="slide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3182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962400" y="3781425"/>
            <a:ext cx="2457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y taù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9D400-0187-4140-B714-601882426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3" y="1340563"/>
            <a:ext cx="1824038" cy="244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59355" y="3871912"/>
            <a:ext cx="22252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daõ quyø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6FC613-E5DE-49D0-BA6F-8F6BB3DCA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414462"/>
            <a:ext cx="237172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10000" y="387913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ñaù quyù</a:t>
            </a: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FE8AA1-2350-43B4-A16F-E45CD6F79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25" y="1952424"/>
            <a:ext cx="2419350" cy="19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314" y="4184901"/>
            <a:ext cx="106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y taù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6962690" y="4184901"/>
            <a:ext cx="184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ñaù quyù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48759" y="4184901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daõ quyø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258DFF-6237-4CA3-BB12-BACF3C897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90" y="1746290"/>
            <a:ext cx="1828959" cy="2438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8B336E-BCE5-4141-A5EE-D432F5B7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115" y="1746291"/>
            <a:ext cx="2158285" cy="2399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2D3F25C-FE27-4E4D-8234-6E34AE5CE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66" y="1746290"/>
            <a:ext cx="2414225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629065" y="609600"/>
            <a:ext cx="857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27862" y="1814975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13065" y="2834045"/>
            <a:ext cx="968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qu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86400" y="1828800"/>
            <a:ext cx="548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y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85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1295400" y="5181600"/>
            <a:ext cx="106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y taù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08032" y="5169031"/>
            <a:ext cx="184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ñaù quyù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52800" y="5169031"/>
            <a:ext cx="184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daõ quyø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BEF9B72-ACB6-4A05-B8B6-114E1C30EBBD}"/>
              </a:ext>
            </a:extLst>
          </p:cNvPr>
          <p:cNvSpPr txBox="1"/>
          <p:nvPr/>
        </p:nvSpPr>
        <p:spPr>
          <a:xfrm flipH="1">
            <a:off x="3623652" y="1828800"/>
            <a:ext cx="1024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qu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E3C20CD-E6DB-455C-9119-D07D771F9B26}"/>
              </a:ext>
            </a:extLst>
          </p:cNvPr>
          <p:cNvSpPr txBox="1"/>
          <p:nvPr/>
        </p:nvSpPr>
        <p:spPr>
          <a:xfrm flipH="1">
            <a:off x="5029200" y="281943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yù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4657"/>
              </p:ext>
            </p:extLst>
          </p:nvPr>
        </p:nvGraphicFramePr>
        <p:xfrm>
          <a:off x="243780" y="4181556"/>
          <a:ext cx="838200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340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quy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quyø 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quyù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quyõ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quî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yù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50430" y="1306445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0" y="25146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y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210632" y="3810000"/>
            <a:ext cx="429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y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2200" y="39624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y</a:t>
            </a:r>
            <a:endParaRPr lang="en-US" sz="4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411480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29540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78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28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783" y="182894"/>
            <a:ext cx="17411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Y</a:t>
            </a:r>
            <a:r>
              <a:rPr lang="en-US" sz="4400" b="1" smtClean="0">
                <a:solidFill>
                  <a:schemeClr val="bg1"/>
                </a:solidFill>
                <a:latin typeface="VNI-Avo" pitchFamily="2" charset="0"/>
              </a:rPr>
              <a:t>  y  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9932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28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783" y="182894"/>
            <a:ext cx="17411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Y</a:t>
            </a:r>
            <a:r>
              <a:rPr lang="en-US" sz="4400" b="1" smtClean="0">
                <a:solidFill>
                  <a:schemeClr val="bg1"/>
                </a:solidFill>
                <a:latin typeface="VNI-Avo" pitchFamily="2" charset="0"/>
              </a:rPr>
              <a:t>  y  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1085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2601686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8382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00725" y="1648622"/>
            <a:ext cx="723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</a:rPr>
              <a:t>⌐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84925" y="1757332"/>
            <a:ext cx="75212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l-GR" sz="8800" dirty="0" smtClean="0">
                <a:latin typeface="HP001" pitchFamily="34" charset="-93"/>
                <a:ea typeface="HP001" pitchFamily="34" charset="-93"/>
              </a:rPr>
              <a:t>ἥ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03236" y="3512568"/>
            <a:ext cx="14318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  <a:ea typeface="HP001" pitchFamily="34" charset="-93"/>
              </a:rPr>
              <a:t>ἥ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  <a:p>
            <a:pPr eaLnBrk="1" hangingPunct="1"/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129049" y="1663370"/>
            <a:ext cx="10919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vi-VN" sz="8800" dirty="0" smtClean="0">
                <a:latin typeface="HP001 Tap Do" pitchFamily="34" charset="-93"/>
                <a:ea typeface="HP001" pitchFamily="34" charset="-93"/>
              </a:rPr>
              <a:t>Ł</a:t>
            </a:r>
            <a:r>
              <a:rPr lang="en-US" sz="8800" dirty="0" smtClean="0">
                <a:latin typeface="HP001 Tap Do" pitchFamily="34" charset="-93"/>
                <a:ea typeface="HP001" pitchFamily="34" charset="-93"/>
              </a:rPr>
              <a:t>a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28164" y="1746362"/>
            <a:ext cx="10502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ʒa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894008" y="3529776"/>
            <a:ext cx="13195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 smtClean="0">
                <a:latin typeface="HP001" pitchFamily="34" charset="-93"/>
              </a:rPr>
              <a:t>đá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793367" y="3515028"/>
            <a:ext cx="103586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 smtClean="0">
                <a:latin typeface="HP001" pitchFamily="34" charset="-93"/>
              </a:rPr>
              <a:t>tá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072176" y="3529776"/>
            <a:ext cx="243047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Ǖ</a:t>
            </a:r>
            <a:r>
              <a:rPr lang="el-GR" sz="8800" dirty="0">
                <a:latin typeface="HP001" pitchFamily="34" charset="-93"/>
              </a:rPr>
              <a:t>ίἬ 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986331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85748" y="5328791"/>
            <a:ext cx="9019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Meï vaø Haø gheù nhaø dì Kha. Dì keå cho Haø nghe veà Baø. Haø chuù yù nghe dì keå.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FCBFDAD-A8A9-4629-ACB4-428177D2829A}"/>
              </a:ext>
            </a:extLst>
          </p:cNvPr>
          <p:cNvCxnSpPr/>
          <p:nvPr/>
        </p:nvCxnSpPr>
        <p:spPr bwMode="auto">
          <a:xfrm>
            <a:off x="4267200" y="6420355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ADB226-5FD1-419D-9AEC-6CE7F2267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7" y="1111422"/>
            <a:ext cx="8229600" cy="419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352800" y="735192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Caûm ôn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0D40327-5DAA-4F28-A50B-FE538EC4D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8" y="1443078"/>
            <a:ext cx="8686800" cy="476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43200" y="1246413"/>
            <a:ext cx="3188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vua         xöa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2438400"/>
            <a:ext cx="4309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Beù ñi boä ôû væa heø.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1246413"/>
            <a:ext cx="5221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chia quaø         xöa kia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3200" y="2438400"/>
            <a:ext cx="4172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Queâ Luïa ôû thò xaõ.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cöûa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nhaø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lu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vua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8159" y="2038872"/>
            <a:ext cx="83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Haõy tìm 1 töø coù tieáng chöùa aâm  </a:t>
            </a:r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x.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2" y="1911927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614862" y="1458453"/>
            <a:ext cx="3213607" cy="2336036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14862" y="3817479"/>
            <a:ext cx="3213607" cy="2286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048703" y="1458453"/>
            <a:ext cx="3566159" cy="23360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043563" y="3799811"/>
            <a:ext cx="3554375" cy="230366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456C55-E81D-4FC3-B758-825CC6419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44"/>
          <a:stretch/>
        </p:blipFill>
        <p:spPr>
          <a:xfrm>
            <a:off x="71893" y="0"/>
            <a:ext cx="9072108" cy="350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30745" y="4564559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Thôøi gian qu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y</a:t>
            </a:r>
            <a:r>
              <a:rPr lang="en-US" sz="4400" b="1">
                <a:latin typeface="VNI-Avo" pitchFamily="2" charset="0"/>
              </a:rPr>
              <a:t>ù hôn vaøng baïc.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184939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242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42652" y="1828800"/>
            <a:ext cx="548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y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60515B-7A8C-47ED-9191-8E5AB003BBC1}"/>
              </a:ext>
            </a:extLst>
          </p:cNvPr>
          <p:cNvSpPr txBox="1"/>
          <p:nvPr/>
        </p:nvSpPr>
        <p:spPr>
          <a:xfrm>
            <a:off x="4515202" y="381000"/>
            <a:ext cx="89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C51E201-6E37-465F-95CB-F7110AAEC0D6}"/>
              </a:ext>
            </a:extLst>
          </p:cNvPr>
          <p:cNvSpPr txBox="1"/>
          <p:nvPr/>
        </p:nvSpPr>
        <p:spPr>
          <a:xfrm flipH="1">
            <a:off x="3352800" y="1828800"/>
            <a:ext cx="1077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qu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C435DA7-3EAC-4FF6-8A63-FB249ACDE9FA}"/>
              </a:ext>
            </a:extLst>
          </p:cNvPr>
          <p:cNvSpPr txBox="1"/>
          <p:nvPr/>
        </p:nvSpPr>
        <p:spPr>
          <a:xfrm flipH="1">
            <a:off x="3884723" y="2802333"/>
            <a:ext cx="1077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qu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0EE08E9-098C-43DF-9DA9-FD64A31E2D77}"/>
              </a:ext>
            </a:extLst>
          </p:cNvPr>
          <p:cNvSpPr txBox="1"/>
          <p:nvPr/>
        </p:nvSpPr>
        <p:spPr>
          <a:xfrm>
            <a:off x="4675797" y="2819400"/>
            <a:ext cx="572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yù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8" grpId="0"/>
      <p:bldP spid="32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y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0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618383" y="25978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y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38600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3" y="4572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7" y="419100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y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:a16="http://schemas.microsoft.com/office/drawing/2014/main" xmlns="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4190031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quyø</a:t>
            </a:r>
            <a:endParaRPr lang="en-US" sz="36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43C94E-0FA4-46D3-B1AD-918B668F34DC}"/>
              </a:ext>
            </a:extLst>
          </p:cNvPr>
          <p:cNvSpPr txBox="1"/>
          <p:nvPr/>
        </p:nvSpPr>
        <p:spPr>
          <a:xfrm flipH="1">
            <a:off x="1447800" y="4093734"/>
            <a:ext cx="141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VNI-Avo" pitchFamily="2" charset="0"/>
              </a:rPr>
              <a:t>quyø</a:t>
            </a: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xmlns="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437" y="41860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qu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0014DB5-F4D2-4D45-B4EF-3161CEA059DC}"/>
              </a:ext>
            </a:extLst>
          </p:cNvPr>
          <p:cNvGrpSpPr/>
          <p:nvPr/>
        </p:nvGrpSpPr>
        <p:grpSpPr>
          <a:xfrm>
            <a:off x="5647795" y="4186066"/>
            <a:ext cx="792163" cy="646112"/>
            <a:chOff x="7283850" y="1600200"/>
            <a:chExt cx="792163" cy="646112"/>
          </a:xfrm>
        </p:grpSpPr>
        <p:sp>
          <p:nvSpPr>
            <p:cNvPr id="37" name="Rectangle 11">
              <a:extLst>
                <a:ext uri="{FF2B5EF4-FFF2-40B4-BE49-F238E27FC236}">
                  <a16:creationId xmlns:a16="http://schemas.microsoft.com/office/drawing/2014/main" xmlns="" id="{7E3DD446-8503-4220-9B46-05CA322F5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7D96A8FB-27AF-4687-8082-C6D498D44FF5}"/>
                </a:ext>
              </a:extLst>
            </p:cNvPr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6" grpId="0"/>
      <p:bldP spid="35" grpId="0" animBg="1"/>
      <p:bldP spid="40" grpId="0" animBg="1"/>
      <p:bldP spid="32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010057"/>
              </p:ext>
            </p:extLst>
          </p:nvPr>
        </p:nvGraphicFramePr>
        <p:xfrm>
          <a:off x="762000" y="2118360"/>
          <a:ext cx="838200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340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quy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quyø 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quyù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quyõ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quî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yù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7341</TotalTime>
  <Words>259</Words>
  <Application>Microsoft Office PowerPoint</Application>
  <PresentationFormat>On-screen Show (4:3)</PresentationFormat>
  <Paragraphs>114</Paragraphs>
  <Slides>34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HP001 4H Normal</vt:lpstr>
      <vt:lpstr>Comic Sans MS</vt:lpstr>
      <vt:lpstr>HP001</vt:lpstr>
      <vt:lpstr>Times New Roman</vt:lpstr>
      <vt:lpstr>.VnUniverse</vt:lpstr>
      <vt:lpstr>Calibri</vt:lpstr>
      <vt:lpstr>VNI-Avo</vt:lpstr>
      <vt:lpstr>HP001 Tap Do</vt:lpstr>
      <vt:lpstr>.VnAvant</vt:lpstr>
      <vt:lpstr>Arial Rounded MT Bold</vt:lpstr>
      <vt:lpstr>HP-087</vt:lpstr>
      <vt:lpstr>.VnCooper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349</cp:revision>
  <dcterms:created xsi:type="dcterms:W3CDTF">2006-08-16T00:00:00Z</dcterms:created>
  <dcterms:modified xsi:type="dcterms:W3CDTF">2020-08-26T12:51:50Z</dcterms:modified>
</cp:coreProperties>
</file>